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5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8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9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1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5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3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5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0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9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4F3B-EA44-4E53-BAA1-33B3F1CA1E83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35801-961D-4C4E-ACDB-7EC0C57E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7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54" y="1018191"/>
            <a:ext cx="9320624" cy="5839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568" y="920983"/>
            <a:ext cx="10094795" cy="154219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 молодых педагогов красноярского края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«Молодёжные профессиональные педагогические игры Красноярья»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17" y="1064526"/>
            <a:ext cx="11987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Дебаты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marL="342900" indent="-342900">
              <a:buAutoNum type="arabicPeriod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лучший мужчина.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Виновата ли Красная Шапочка в том, что ее съел волк?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774" y="532262"/>
            <a:ext cx="117097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молодых педагогов это: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участвовать в педагогических играх, которые способствуют развитию профессиональных компетентностей.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поступить в интернатуру, которая позволяет за короткое время и наиболее продуктивно «войти в профессию».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 правовой, материальной, статусной поддержки, здесь можно получить помощь по разработке проектов, по получению гранта на его осуществление.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96" y="3029450"/>
            <a:ext cx="5172501" cy="34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462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«Молодёжные профессиональные педагогические игры Красноярья»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– это движение молодых педагогов, целью которого является систематическое профессиональное самосовершенствование и формирование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педагогических компетенций через ряд испытаний </a:t>
            </a:r>
            <a:r>
              <a:rPr lang="ru-RU" dirty="0" err="1" smtClean="0"/>
              <a:t>тренингового</a:t>
            </a:r>
            <a:r>
              <a:rPr lang="ru-RU" dirty="0" smtClean="0"/>
              <a:t> и состязательного характера.</a:t>
            </a:r>
          </a:p>
          <a:p>
            <a:endParaRPr lang="ru-RU" dirty="0" smtClean="0"/>
          </a:p>
          <a:p>
            <a:r>
              <a:rPr lang="ru-RU" dirty="0" smtClean="0"/>
              <a:t>Систематичность состязаний предполагает ежегодное проведение педагогических игр, что принципиально отличает их от педагогических конкурсов, которые являются локальными проектами и не имеют логического продолжения и развития. МППИ подразумевают рейтинговую систему, которая позволит отслеживать динамику профессионального развития педагогов по ряду показателей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педагогических компетенций.</a:t>
            </a:r>
          </a:p>
          <a:p>
            <a:endParaRPr lang="ru-RU" dirty="0" smtClean="0"/>
          </a:p>
          <a:p>
            <a:r>
              <a:rPr lang="ru-RU" dirty="0" smtClean="0"/>
              <a:t>В отличие от профессионального образования, которое даёт только знание предмета и отвлечённое понимание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связей, данный проект направлен на формирование именно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педагогических компетенций.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2" y="3794078"/>
            <a:ext cx="4597679" cy="306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165" y="3693319"/>
            <a:ext cx="4562363" cy="30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182" y="612845"/>
            <a:ext cx="1185990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привлечение молодых педагогов для участия в состязаниях;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и развитие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через систему тренингов в процессе состязаний;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рейтинга молодых педагогов по итогам профессиональных педагогических игр;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награждение победителей состязаний и вовлечение лучших в организацию цикла мероприятий по профессиональному развитию.</a:t>
            </a: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постоянно действующего рейтинга участников, описывающего уровни владения профессиональными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компетентностями, такими как: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проблемно-рефлексивный подход и критическое мышление;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режиссура 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сценирование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педагогического замысла;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учебной мотивацией;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способ действия.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Лиги: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370" y="1034054"/>
            <a:ext cx="11526672" cy="299203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Лига "Классная режиссура"</a:t>
            </a:r>
          </a:p>
          <a:p>
            <a:r>
              <a:rPr lang="ru-RU" sz="4000" dirty="0" smtClean="0"/>
              <a:t>Лига "</a:t>
            </a:r>
            <a:r>
              <a:rPr lang="ru-RU" sz="4000" dirty="0" err="1" smtClean="0"/>
              <a:t>Командодействие</a:t>
            </a:r>
            <a:r>
              <a:rPr lang="ru-RU" sz="4000" dirty="0" smtClean="0"/>
              <a:t>"</a:t>
            </a:r>
          </a:p>
          <a:p>
            <a:r>
              <a:rPr lang="ru-RU" sz="4000" dirty="0" smtClean="0"/>
              <a:t>Лига "Критическое мышление"</a:t>
            </a:r>
          </a:p>
          <a:p>
            <a:r>
              <a:rPr lang="ru-RU" sz="4000" dirty="0" smtClean="0"/>
              <a:t>Лига "</a:t>
            </a:r>
            <a:r>
              <a:rPr lang="ru-RU" sz="4000" dirty="0" err="1" smtClean="0"/>
              <a:t>Режиссирование</a:t>
            </a:r>
            <a:r>
              <a:rPr lang="ru-RU" sz="4000" dirty="0" smtClean="0"/>
              <a:t> педагогического вызова"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7" y="3821373"/>
            <a:ext cx="4158292" cy="2771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335" y="4436191"/>
            <a:ext cx="3235704" cy="2156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035" y="4189863"/>
            <a:ext cx="3605341" cy="24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" y="4503761"/>
            <a:ext cx="3138985" cy="23542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180" y="0"/>
            <a:ext cx="1197363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Лига "Классная режиссура"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выявление навыков творческого мышления, умения презентовать себя, организаторских способностей, умения глубоко и полно раскрыть предложенную тему.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участия в конкурсе: данный конкурс является командным. Участники команды делят между собой следующие роли: 1.Актёры. 2. Сценарист. 3. Режиссёр.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предлагается пройти следующие этапы соревнования:  1.  пробный этап – предлагается поставить на сцене социальный ролик на социально значимую тему;  2. собственно состязание – постановка отрывка пьесы по готовому сценарию (художественный текст на педагогическую тематику).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участникам конкурса предъявляются следующие требования: 1.умение творчески, нестандартно мыслить; 2. умение организовать себя; 3.умение слушать и слышать окружающих; 4. развитые навыки публичного выступления.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668740"/>
            <a:ext cx="11012606" cy="55082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Лига «</a:t>
            </a:r>
            <a:r>
              <a:rPr lang="ru-RU" sz="4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Командодействие</a:t>
            </a:r>
            <a:r>
              <a:rPr lang="ru-RU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/>
              <a:t>Суть конкурсов в данном виде заключается в появлении у участников слаженного командного способа </a:t>
            </a:r>
            <a:r>
              <a:rPr lang="ru-RU" dirty="0" err="1" smtClean="0"/>
              <a:t>действования</a:t>
            </a:r>
            <a:r>
              <a:rPr lang="ru-RU" dirty="0" smtClean="0"/>
              <a:t> в предложенных в соревновании мероприятиях. Каждое мероприятие носит изначально заложенный проблемный характер, и для победы команда должна поставить перед собой задачу, провести </a:t>
            </a:r>
            <a:r>
              <a:rPr lang="ru-RU" dirty="0" err="1" smtClean="0"/>
              <a:t>функционализацию</a:t>
            </a:r>
            <a:r>
              <a:rPr lang="ru-RU" dirty="0" smtClean="0"/>
              <a:t> собственного состава для нахождения наиболее быстрого и эффективного решения. Участники должны действовать как части единого организма. Без  коллективной </a:t>
            </a:r>
            <a:r>
              <a:rPr lang="ru-RU" dirty="0" err="1" smtClean="0"/>
              <a:t>соорганизации</a:t>
            </a:r>
            <a:r>
              <a:rPr lang="ru-RU" dirty="0" smtClean="0"/>
              <a:t> победа в соревновании невозможна.</a:t>
            </a:r>
          </a:p>
          <a:p>
            <a:r>
              <a:rPr lang="ru-RU" dirty="0" smtClean="0"/>
              <a:t>В ходе своей работы учителя всегда работают с коллективом и как часть коллектива с общими задачами. Данный вид соревнований поможет проверить эти компетентности и восполнить возможные пробелы на нейтральном материале.</a:t>
            </a:r>
          </a:p>
          <a:p>
            <a:r>
              <a:rPr lang="ru-RU" dirty="0" smtClean="0"/>
              <a:t>Цель - стимулирование порождения коллективно-распределенного действия как наиболее адекватного и продуктивного для решения задачи.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7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Лига "Критическое мышление"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1690688"/>
            <a:ext cx="11546006" cy="49148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неизбежных экономических и политических изменений в жизни российского общества возрастает интерес к педагогу, способному к самореализации, самовыражению, саморазвитию, умеющему мыслить и самостоятельно действовать  в вопросах, касающихся его профессиональной компетенции.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Успешная педагогическая деятельность в современной школе не возможна без наличия у педагога умения рефлексивно относиться к своей деятельности. Что это? Это умение встать на позицию другого человека и из нее увидеть ситуацию, выделять сильные и слабые стороны, использовать сильные стороны для решения возникших ситуаций, умение увидеть ситуацию целиком, аргументировать как свою, так и альтернативную точку зрения, определять достоверность получаемой информации.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Соревнования в этой лиге будут предполагать участие в двух формах состязаний:  1. индивидуальная форма  — проверка собственных умений критически мыслить; 2. командная  форма  — дебаты.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157" y="163775"/>
            <a:ext cx="4926843" cy="36951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347" y="1074999"/>
            <a:ext cx="6313227" cy="36744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163775"/>
            <a:ext cx="726515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Лига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Режиссирование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вызова»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лига является результатом объединения двух лиг (2011-2012 год) – «Педагогический вызов» и «Классная режиссура». В связи с этим лига включает в себя несколько содержаний: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Лига оценивает, с одной стороны, способность участников отвечать на содержательный вызов, видеть материал, переводить его в задачный вид и решать поставленную перед собой задачу, а с другой – планировать и реализовывать содержательный вызов по отношению к другому на различном материале. Работая с детьми, учителя пытаются ставить задачи перед ними и мотивировать на решение. Но для того, чтобы успешно это делать, важно самому уметь принимать задачу, ставить её перед собой и отвечать на вызов извне. Оба эти умения будут проверяться и развиваться в результате работы направления.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стороны, цель лиги - выявить навыки творческого мышления, умения презентовать себя, организаторских способностей, умения глубоко и полно раскрыть предложенную тему.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данной лиге педагог сможет получить опыт постановки задачи и работы с ней, психологические аспекты принятия вызова, а также - освоить и осознать некоторые техники "бросания" вызова и формирования мотивации.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896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Ассоциация  молодых педагогов красноярского края «Молодёжные профессиональные педагогические игры Красноярья» </vt:lpstr>
      <vt:lpstr>Презентация PowerPoint</vt:lpstr>
      <vt:lpstr>Презентация PowerPoint</vt:lpstr>
      <vt:lpstr>Презентация PowerPoint</vt:lpstr>
      <vt:lpstr>Лиги: </vt:lpstr>
      <vt:lpstr>Презентация PowerPoint</vt:lpstr>
      <vt:lpstr>Презентация PowerPoint</vt:lpstr>
      <vt:lpstr>Лига "Критическое мышление"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молодых педагогов красноярского края</dc:title>
  <dc:creator>Татьянка</dc:creator>
  <cp:lastModifiedBy>Татьянка</cp:lastModifiedBy>
  <cp:revision>9</cp:revision>
  <dcterms:created xsi:type="dcterms:W3CDTF">2014-03-26T12:34:52Z</dcterms:created>
  <dcterms:modified xsi:type="dcterms:W3CDTF">2014-03-28T00:29:02Z</dcterms:modified>
</cp:coreProperties>
</file>