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9" r:id="rId3"/>
    <p:sldId id="261" r:id="rId4"/>
    <p:sldId id="260" r:id="rId5"/>
    <p:sldId id="256" r:id="rId6"/>
    <p:sldId id="262" r:id="rId7"/>
    <p:sldId id="265" r:id="rId8"/>
    <p:sldId id="272" r:id="rId9"/>
    <p:sldId id="267" r:id="rId10"/>
    <p:sldId id="275" r:id="rId11"/>
    <p:sldId id="274" r:id="rId12"/>
    <p:sldId id="277" r:id="rId13"/>
    <p:sldId id="278" r:id="rId14"/>
    <p:sldId id="280" r:id="rId15"/>
    <p:sldId id="271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8A45-DD4E-4426-ABB5-38D553DED2F4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217B-F3A4-45A9-A20A-DCB03162D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" TargetMode="External"/><Relationship Id="rId3" Type="http://schemas.openxmlformats.org/officeDocument/2006/relationships/hyperlink" Target="http://images.yandex.ru/yandsearch?rpt=simage&amp;ed=1&amp;text-" TargetMode="External"/><Relationship Id="rId7" Type="http://schemas.openxmlformats.org/officeDocument/2006/relationships/hyperlink" Target="http://images.yandex.ru/yandsearch?rpt=simage&amp;img_url=img-fotki.yandex.ru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noreask=1&amp;lr=20084&amp;ed=1&amp;text" TargetMode="External"/><Relationship Id="rId5" Type="http://schemas.openxmlformats.org/officeDocument/2006/relationships/hyperlink" Target="http://images.yandex.ru/yandsearch?rpt=simage&amp;img_url=i32.beon.ru" TargetMode="External"/><Relationship Id="rId10" Type="http://schemas.openxmlformats.org/officeDocument/2006/relationships/hyperlink" Target="http://images.yandex.ru/yandsearch?rpt=simage&amp;img_url=img-fotki.yandex.ru-" TargetMode="External"/><Relationship Id="rId4" Type="http://schemas.openxmlformats.org/officeDocument/2006/relationships/hyperlink" Target="http://images.yandex.ru/yandsearch?ed=1&amp;text" TargetMode="External"/><Relationship Id="rId9" Type="http://schemas.openxmlformats.org/officeDocument/2006/relationships/hyperlink" Target="http://images.yandex.ru/yandsearch?rpt=simage&amp;img_url=www.dianasdesignsonline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rpt=simage&amp;img_url=stat17.privet.ru-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ed=1&amp;text" TargetMode="External"/><Relationship Id="rId5" Type="http://schemas.openxmlformats.org/officeDocument/2006/relationships/hyperlink" Target="http://images.yandex.ru/yandsearch?rpt=simage&amp;img_url=cat139-page53.pluspicture.ru" TargetMode="External"/><Relationship Id="rId4" Type="http://schemas.openxmlformats.org/officeDocument/2006/relationships/hyperlink" Target="http://images.yandex.ru/yandsearch?rpt=simage&amp;img_url=positivepsychologynews.co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\Desktop\УГОЛОК ПРИРОДЫ\74696147_large_3cf3d00fb6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29058" y="928670"/>
            <a:ext cx="47149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Перекличка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разных живых организмов –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битателей природы Земля</a:t>
            </a:r>
          </a:p>
          <a:p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857232"/>
            <a:ext cx="3482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четыре лапки,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Лапки – цап – царапки.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 чутких ушей,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- гроза всех мышей.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картинки\котик моется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71678"/>
            <a:ext cx="2786082" cy="3367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857232"/>
            <a:ext cx="4103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Белым шариком пушистым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красуюсь в поле чистом.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Дунул лёгкий ветерок –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остался стебелёк.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0933b7b6842c04f2af262f00e3d7984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428868"/>
            <a:ext cx="2143140" cy="2000264"/>
          </a:xfrm>
          <a:prstGeom prst="flowChartAlternateProcess">
            <a:avLst/>
          </a:prstGeom>
          <a:noFill/>
        </p:spPr>
      </p:pic>
      <p:pic>
        <p:nvPicPr>
          <p:cNvPr id="1027" name="Picture 3" descr="C:\Users\Admin\Desktop\dandel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429000"/>
            <a:ext cx="2166926" cy="1982385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857232"/>
            <a:ext cx="4451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Грудь красна, как маки летом,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Огоньком мелькает, но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Угадайте, мне за что же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Имя снежное дано.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Desktop\Красноярский край\P-03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786058"/>
            <a:ext cx="3929090" cy="2357454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714356"/>
            <a:ext cx="46006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Дерево, трава, цветок и птицы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всегда сумеют защититься.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будут уничтожены они,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планете мы останемся одни.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Р. Рождественский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картинки\2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87830"/>
            <a:ext cx="4500594" cy="2812871"/>
          </a:xfrm>
          <a:prstGeom prst="flowChartAlternateProcess">
            <a:avLst/>
          </a:prstGeom>
          <a:noFill/>
        </p:spPr>
      </p:pic>
      <p:pic>
        <p:nvPicPr>
          <p:cNvPr id="1026" name="Picture 2" descr="C:\Users\Admin\Desktop\картиночки\анимашки\34372581_1225139573_butterfly_20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67271"/>
            <a:ext cx="1143008" cy="907875"/>
          </a:xfrm>
          <a:prstGeom prst="rect">
            <a:avLst/>
          </a:prstGeom>
          <a:noFill/>
        </p:spPr>
      </p:pic>
      <p:pic>
        <p:nvPicPr>
          <p:cNvPr id="1028" name="Picture 4" descr="C:\Users\Admin\Desktop\картинки\птица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571744"/>
            <a:ext cx="1223523" cy="942970"/>
          </a:xfrm>
          <a:prstGeom prst="rect">
            <a:avLst/>
          </a:prstGeom>
          <a:noFill/>
        </p:spPr>
      </p:pic>
      <p:pic>
        <p:nvPicPr>
          <p:cNvPr id="1030" name="Picture 6" descr="C:\Users\Admin\Desktop\картинки\пчелка на листике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0037" y="4000504"/>
            <a:ext cx="1024371" cy="80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38 0.0037 L -0.34028 0.0037 " pathEditMode="relative" ptsTypes="AA">
                                      <p:cBhvr>
                                        <p:cTn id="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1000108"/>
            <a:ext cx="4142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Вильну хвостом туда – сюда,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нет меня, и нет следа!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7430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3212331" cy="252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92867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642918"/>
            <a:ext cx="309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42862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http://images.yandex.ru/yandsearch?rpt=simage&amp;ed=1&amp;text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стрекоза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15001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http://images.yandex.ru/yandsearch?rpt=simage&amp;img_url=img0 . – планета Земля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10715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оформление слайда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25003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http://images.yandex.ru/yandsearch?rpt=simage&amp;img_url=i32.beon.ru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комарик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20002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http://images.yandex.ru/yandsearch?noreask=1&amp;lr=20084&amp;ed=1&amp;text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зайчик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9058" y="30003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http://images.yandex.ru/yandsearch?rpt=simage&amp;img_url=img-fotki.yandex.ru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00496" y="4000504"/>
            <a:ext cx="4342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http://images.yandex.ru/yandsearch?text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ежик, снегирь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496" y="485776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http://images.yandex.ru/yandsearch?rpt=simage&amp;img_url=www.dianasdesignsonline.com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-паук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35004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http://images.yandex.ru/yandsearch?rpt=simage&amp;img_url=img-fotki.yandex.ru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гриб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928670"/>
            <a:ext cx="3357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642918"/>
            <a:ext cx="3092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3286124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литература 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Симонова Людмила Павловна.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Ключи от природы. </a:t>
            </a:r>
          </a:p>
          <a:p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методическое пособие. – М.;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1996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1431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http://images.yandex.ru/yandsearch?rpt=simage&amp;img_url=stat17.privet.ru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одуванчик на полянке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27146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http://images.yandex.ru/yandsearch?rpt=simage&amp;img_url=positivepsychologynews.com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одуванчик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107154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http://images.yandex.ru/yandsearch?rpt=simage&amp;img_url=cat139-page53.pluspicture.ru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кошка, бабочка, птица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171448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http://images.yandex.ru/yandsearch?ed=1&amp;text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= рыбка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УГОЛОК ПРИРОДЫ\74696147_large_3cf3d00fb6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571744"/>
            <a:ext cx="46079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«СОШ №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Богданова Галина Александровн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4282" y="2795349"/>
            <a:ext cx="421217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одна планета -  сад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космосе холодном,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здесь леса шумят,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 скликая перелётных,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на ней одной увидишь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Ландыши в траве зелёной.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стрекозы только тут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реку смотрят удивлённо.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 свою планету,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другой на свете нету!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1142984"/>
            <a:ext cx="45072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зверёк лесной,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Встал, как столбик, под сосной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стою среди травы –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Уши больше головы.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slide0003_image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3"/>
            <a:ext cx="3357586" cy="2202577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2795349"/>
            <a:ext cx="396371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одна планета -  сад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этом космосе холодном,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здесь леса шумят,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Птиц скликая перелётных,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на ней одной увидишь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Ландыши в траве зелёной.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стрекозы только тут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реку смотрят удивлённо.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 свою планету,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Ведь другой на свете нету!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Admin\Desktop\УГОЛОК ПРИРОДЫ\74696147_large_3cf3d00fb61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14876" y="928670"/>
            <a:ext cx="33281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не зверь, не птица,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Носок, как спица.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Лечу – кричу,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Сяду – молчу.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mosquit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3333772" cy="250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857232"/>
            <a:ext cx="3719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же это за девица,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швея, не мастерица,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Ничего сама не шьёт,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 иголках круглый год.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0_61da2_c004daaf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496"/>
            <a:ext cx="1857388" cy="2476517"/>
          </a:xfrm>
          <a:prstGeom prst="flowChartAlternateProcess">
            <a:avLst/>
          </a:prstGeom>
          <a:noFill/>
        </p:spPr>
      </p:pic>
      <p:pic>
        <p:nvPicPr>
          <p:cNvPr id="2051" name="Picture 3" descr="C:\Users\Admin\Desktop\el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2857496"/>
            <a:ext cx="1833575" cy="250033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928670"/>
            <a:ext cx="4115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сосною, у дорожки,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стою среди травы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Ножка есть, но нет сапожек,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Шляпка  есть – нет головы.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Admin\Desktop\0_42eae_1660b42e_XL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643182"/>
            <a:ext cx="2928958" cy="264320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14810" y="928670"/>
            <a:ext cx="4400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Недотрога, весь в иголках,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живу в норе под ёлкой.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открыты настежь двери,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ко мне не ходят звери.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dmin\Desktop\картинки\еж с грибам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500306"/>
            <a:ext cx="2500330" cy="256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0.23299 0.000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785794"/>
            <a:ext cx="3298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луговый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клеверок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Опустился вертолёт –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Золотистые глаза.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Отгадайте, кто же я?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картинки\2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670" y="2786058"/>
            <a:ext cx="4295438" cy="2500330"/>
          </a:xfrm>
          <a:prstGeom prst="flowChartAlternateProcess">
            <a:avLst/>
          </a:prstGeom>
          <a:noFill/>
        </p:spPr>
      </p:pic>
      <p:pic>
        <p:nvPicPr>
          <p:cNvPr id="1027" name="Picture 3" descr="C:\Users\Admin\Desktop\1291878317_144916993_1-----129187831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928670"/>
            <a:ext cx="1771649" cy="177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-0.21684 0.33518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Admin\Desktop\УГОЛОК ПРИРОДЫ\74696147_large_3cf3d00fb6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857232"/>
            <a:ext cx="37874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долгорукий старичок,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уголке сплёл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гамачок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Приглашаю: «Мошки!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Отдохните, крошки!»</a:t>
            </a:r>
          </a:p>
          <a:p>
            <a:endParaRPr lang="ru-RU" dirty="0" smtClean="0"/>
          </a:p>
        </p:txBody>
      </p:sp>
      <p:pic>
        <p:nvPicPr>
          <p:cNvPr id="4098" name="Picture 2" descr="C:\Users\Admin\Desktop\spider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143272" cy="2760661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469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76</cp:revision>
  <dcterms:created xsi:type="dcterms:W3CDTF">2012-01-31T08:53:34Z</dcterms:created>
  <dcterms:modified xsi:type="dcterms:W3CDTF">2014-10-29T11:57:46Z</dcterms:modified>
</cp:coreProperties>
</file>