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2" r:id="rId2"/>
    <p:sldId id="283" r:id="rId3"/>
    <p:sldId id="291" r:id="rId4"/>
    <p:sldId id="285" r:id="rId5"/>
    <p:sldId id="284" r:id="rId6"/>
    <p:sldId id="286" r:id="rId7"/>
    <p:sldId id="258" r:id="rId8"/>
    <p:sldId id="267" r:id="rId9"/>
    <p:sldId id="298" r:id="rId10"/>
    <p:sldId id="299" r:id="rId11"/>
    <p:sldId id="300" r:id="rId12"/>
    <p:sldId id="305" r:id="rId13"/>
    <p:sldId id="302" r:id="rId14"/>
    <p:sldId id="304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2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653-9AB6-4156-AF7B-4D20A3BA623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6988-EB3E-4024-9F0B-72AF9EFEF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653-9AB6-4156-AF7B-4D20A3BA623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6988-EB3E-4024-9F0B-72AF9EFEF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653-9AB6-4156-AF7B-4D20A3BA623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6988-EB3E-4024-9F0B-72AF9EFEF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653-9AB6-4156-AF7B-4D20A3BA623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6988-EB3E-4024-9F0B-72AF9EFEF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653-9AB6-4156-AF7B-4D20A3BA623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6988-EB3E-4024-9F0B-72AF9EFEF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653-9AB6-4156-AF7B-4D20A3BA623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6988-EB3E-4024-9F0B-72AF9EFEF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653-9AB6-4156-AF7B-4D20A3BA623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6988-EB3E-4024-9F0B-72AF9EFEF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653-9AB6-4156-AF7B-4D20A3BA623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6988-EB3E-4024-9F0B-72AF9EFEF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653-9AB6-4156-AF7B-4D20A3BA623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6988-EB3E-4024-9F0B-72AF9EFEF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653-9AB6-4156-AF7B-4D20A3BA623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6988-EB3E-4024-9F0B-72AF9EFEF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653-9AB6-4156-AF7B-4D20A3BA623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6988-EB3E-4024-9F0B-72AF9EFEF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9A653-9AB6-4156-AF7B-4D20A3BA623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56988-EB3E-4024-9F0B-72AF9EFEF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00166" y="714356"/>
            <a:ext cx="60911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«Недаром помнит вся Россия»</a:t>
            </a:r>
            <a:endParaRPr lang="ru-RU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714488"/>
            <a:ext cx="7715304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bg1"/>
            </a:solidFill>
          </a:ln>
          <a:effectLst>
            <a:glow rad="63500">
              <a:schemeClr val="bg2">
                <a:lumMod val="9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>
            <a:bevelT h="101600" prst="slope"/>
            <a:bevelB w="101600" prst="riblet"/>
            <a:extrusionClr>
              <a:schemeClr val="bg2"/>
            </a:extrusionClr>
            <a:contourClr>
              <a:schemeClr val="bg1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Исторические личности периода Отечественной войны 1812 года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429132"/>
            <a:ext cx="41333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выполнила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Богданова Галина Александровна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«СОШ №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714884"/>
            <a:ext cx="3900486" cy="18573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Сеславина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сражался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дерзко, и умело.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проходящие колонны,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Наскоки наносил,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Лишал их транспортов и сил.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994" y="1142984"/>
            <a:ext cx="3355598" cy="337438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407196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Сеславин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Александр Никитич</a:t>
            </a:r>
          </a:p>
          <a:p>
            <a:pPr algn="ctr">
              <a:buNone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(1780 – 1858)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142984"/>
            <a:ext cx="3214710" cy="335997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7" name="Прямоугольник 6"/>
          <p:cNvSpPr/>
          <p:nvPr/>
        </p:nvSpPr>
        <p:spPr>
          <a:xfrm>
            <a:off x="4857720" y="214290"/>
            <a:ext cx="4286280" cy="160043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Фигнер  Александр Самойлович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(1787—1813) </a:t>
            </a:r>
          </a:p>
          <a:p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4714884"/>
            <a:ext cx="4286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Фигнера Наполеон назначил цену.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них он был неуловим,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Разбойник, дьявол. Кто ещё?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России патриот, герой лихой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партизан умелый,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говорится парень свой.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2928958" cy="307183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407196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Кожина Василиса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(приблизительно 1780-1840 гг.)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71546"/>
            <a:ext cx="2928958" cy="305197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7" name="Прямоугольник 6"/>
          <p:cNvSpPr/>
          <p:nvPr/>
        </p:nvSpPr>
        <p:spPr>
          <a:xfrm>
            <a:off x="4786314" y="214290"/>
            <a:ext cx="378621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Курин Герасим Матвеевич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(1777-1850 )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143380"/>
            <a:ext cx="38576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Легендарная партизанка Отечественной войны 1812 года.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смелые, патриотические действия по защите Отечества от иноземных захватчиков была награждена медалью «В память Отечественной войны 1812 года».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42862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 и руководитель крупного партизанского отряда .Отряд состоял из 5300 пеших и 500 конных крестьян-партизан. За храбрость он был награжден Георгиевским крестом 1-й степени и медалью «В память Отечественно войны 1812 года».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071834" cy="335758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35719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Денис Васильевич Давыдов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(1747 – 1808)</a:t>
            </a: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929198"/>
            <a:ext cx="5143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«Усач. Умом, пером остёр он, как француз,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саблею французам страшен…»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5643578"/>
            <a:ext cx="1780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Федор  Глинка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285860"/>
            <a:ext cx="3000396" cy="328614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" name="Прямоугольник 11"/>
          <p:cNvSpPr/>
          <p:nvPr/>
        </p:nvSpPr>
        <p:spPr>
          <a:xfrm>
            <a:off x="5000628" y="428604"/>
            <a:ext cx="370268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Николай Алексеевич Тучков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(1765—1812 )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4714884"/>
            <a:ext cx="36433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Отечественную войну 1812 г. командир корпуса, отличился в бою под Смоленском и в Бородинском сражении.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Умер от ран.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171451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Императорский Военный орден Святого Великомученика и Победоносца Георгия (Орден Святого Георгия) — высшая военная награда Российской империи. Учреждён императрицей Екатериной II 26 ноября (7 декабря) 1769 в честь Святого Георгия для отличия офицеров за заслуги на поле боя.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Имел четыре степени отличия.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2143116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«Ни высокая порода, ни полученные пред неприятелем раны, не дают право быть пожалованным сим орденом: но дается оный тем, кои не только должность свою исправляли во всем по присяге, чести и долгу своему, но сверх того отличили еще себя особливым каким мужественным поступком, или подали мудрые, и для Нашей воинской службы полезные советы... Сей орден никогда не снимать: ибо заслугами оный приобретается»	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(Из статута ордена 1769 года)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57228" t="10714" r="22861"/>
          <a:stretch>
            <a:fillRect/>
          </a:stretch>
        </p:blipFill>
        <p:spPr bwMode="auto">
          <a:xfrm>
            <a:off x="714348" y="2071678"/>
            <a:ext cx="2928958" cy="392909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14290"/>
            <a:ext cx="61700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«Недаром помнит вся Россия»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010245"/>
            <a:ext cx="8172815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был у власти во Франции в 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веке? 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чём мечтал Наполеон?  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Причины, заставившие Кутузова оставить Бородинское поле?</a:t>
            </a:r>
          </a:p>
          <a:p>
            <a:pPr marL="342900" indent="-342900" algn="just">
              <a:buAutoNum type="arabicPeriod" startAt="4"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Солдаты называли его «Орел». « Его девиз: «Защищать Родину ценой</a:t>
            </a:r>
          </a:p>
          <a:p>
            <a:pPr marL="342900" indent="-342900" algn="just"/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любых  жертв, всем народом на врага навалиться, или победить, или </a:t>
            </a:r>
          </a:p>
          <a:p>
            <a:pPr marL="342900" indent="-342900" algn="just"/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лечь  у стен Отечества».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5.  Кто о ком говорит: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«Усач. Умом, пером остёр он, как француз,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Но саблею французам страшен…» </a:t>
            </a:r>
          </a:p>
          <a:p>
            <a:pPr algn="just"/>
            <a:r>
              <a:rPr lang="ru-RU" sz="2000" dirty="0" smtClean="0"/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Расскажите об этом герое и его заслугах.</a:t>
            </a:r>
          </a:p>
          <a:p>
            <a:pPr marL="457200" indent="-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  Кто наносил значительный урон  отступающим  французам? </a:t>
            </a:r>
          </a:p>
          <a:p>
            <a:pPr marL="457200" indent="-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Расскажите об их заслугах перед отечеством.</a:t>
            </a:r>
          </a:p>
          <a:p>
            <a:pPr marL="457200" indent="-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 Назовите имена участников Бородинской битвы. </a:t>
            </a:r>
          </a:p>
          <a:p>
            <a:pPr marL="457200" indent="-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  Высшая военная награда Российской империи, учреждённая </a:t>
            </a:r>
          </a:p>
          <a:p>
            <a:pPr marL="457200" indent="-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императрицей Екатериной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 Среди причин поражения Наполеона наиболее часто называются:</a:t>
            </a:r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143536" cy="571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Ресурсы Интернет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4643470" cy="400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http://images.yandex.ru/yandsearch?p=1&amp;text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785794"/>
            <a:ext cx="2558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Бородинское сражение.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50017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http://images.yandex.ru/yandsearch?p=12&amp;text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1500174"/>
            <a:ext cx="212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Портрет Наполеона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71934" y="1142984"/>
            <a:ext cx="3586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 Ю. Лермонтов«Св. Елена»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1142984"/>
            <a:ext cx="337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http://yandex.ru/yandsearch?text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2214554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http://images.yandex.ru/yandsearch?p=43&amp;text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072066" y="2214554"/>
            <a:ext cx="190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Портрет Кутузова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85720" y="1857364"/>
            <a:ext cx="459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http://images.yandex.ru/yandsearch?p=0&amp;text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000628" y="1857364"/>
            <a:ext cx="1347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Александр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857752" y="2571744"/>
            <a:ext cx="4071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П.И.Багратион. Неизвестный художник начала ХIХ в</a:t>
            </a:r>
          </a:p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5720" y="2571744"/>
            <a:ext cx="459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http://images.yandex.ru/yandsearch?p=8&amp;text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646857" y="3244334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85720" y="3143248"/>
            <a:ext cx="353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http://hero-1812.narod.ru/p4.html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071934" y="3143248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Отец Василий Васильковский    на поле боя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786314" y="3500438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Барклай-де-Толли Михаил Богданович - русский полководец...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5720" y="3500438"/>
            <a:ext cx="459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http://images.yandex.ru/yandsearch?p=3&amp;text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4071942"/>
            <a:ext cx="5286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http://images.yandex.ru/yandsearch?p=33&amp;text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29190" y="4143380"/>
            <a:ext cx="3429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Портрет  Кожиной Василисы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14282" y="4429132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http://voynablog.ru/2011/02/16/partizanskaya-vojna-v-1812-godu/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000628" y="4500570"/>
            <a:ext cx="283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Портрет Кудрина Герасима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14282" y="50006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http://voynablog.ru/2011/04/13/komandir-partizanskogo-otryada-seslavin-a-n/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786314" y="5000636"/>
            <a:ext cx="3291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Портрет </a:t>
            </a:r>
            <a:r>
              <a:rPr lang="ru-RU" dirty="0" err="1" smtClean="0"/>
              <a:t>Сеславина</a:t>
            </a:r>
            <a:r>
              <a:rPr lang="ru-RU" dirty="0" smtClean="0"/>
              <a:t> Александра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14282" y="6000768"/>
            <a:ext cx="3044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Дополнительная литература:</a:t>
            </a:r>
            <a:endParaRPr lang="ru-RU" dirty="0"/>
          </a:p>
        </p:txBody>
      </p:sp>
      <p:sp>
        <p:nvSpPr>
          <p:cNvPr id="43" name="Содержимое 3"/>
          <p:cNvSpPr txBox="1">
            <a:spLocks/>
          </p:cNvSpPr>
          <p:nvPr/>
        </p:nvSpPr>
        <p:spPr>
          <a:xfrm>
            <a:off x="3071802" y="5857892"/>
            <a:ext cx="6072198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Отечественная война 1812 года. Энциклопедия. – М.2004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5720" y="5715016"/>
            <a:ext cx="377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http://www.stihi.ru/2009/01/22/4376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071934" y="5715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Партизаны 1812 года Борис Кочетков. Стихи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85720" y="6286520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http://ru.wikipedia.org/wiki/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Орден_Святого_Георгия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428604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«Земля тряслась, как наши груди;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Смешались в кучу кони, люди,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 залпы тысячи орудий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Смелись в протяжный вой...».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М. Ю. Лермонтов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643182"/>
            <a:ext cx="5643602" cy="328614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928802"/>
            <a:ext cx="3857652" cy="278608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Изгнанник мрачный,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Жертва вероломства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рока прихоти слепой,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Погиб как жил —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Без предков и потомства —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Хоть побежденный, но герой!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М. Ю. Лермонтов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4286280" cy="285752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7" name="Прямоугольник 6"/>
          <p:cNvSpPr/>
          <p:nvPr/>
        </p:nvSpPr>
        <p:spPr>
          <a:xfrm>
            <a:off x="571472" y="214290"/>
            <a:ext cx="800105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Наполеон Бонапарт -  французский государственный деятель, полководец, император Франции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714884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Среди причин поражения Наполеона наиболее часто называются: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всенародное участие в войне и массовый героизм русских солдат и   офицеров;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полководческое дарование главнокомандующего русской армией Кутузова и других генералов;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российские морозы и плохие дороги.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000108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«Если я возьму Киев, я возьму Россию за ноги; если я овладею Петербургом, я возьму её за голову; заняв Москву, я поражу её в сердце».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285728"/>
            <a:ext cx="657229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Александр I великий император </a:t>
            </a:r>
          </a:p>
          <a:p>
            <a:pPr algn="ctr"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(12 декабря 1777 г. — 19 ноября 1825 г.)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142984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«Я не положу оружия, доколе ни единого неприятельского воина не останется в царстве моем».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2000240"/>
            <a:ext cx="5143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в Петербурге, старший сын императора  Павла I  и  Марии Фёдоровны.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12 марта 1801 года российский император.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 июля 1812 г. император Александр I обратился к своим подданным и прежде всего к  дворянству с призывом сформировать ополчение для борьбы с наполеоновской армией.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Умер император Александр 19 ноября 1825 года в Таганроге от горячки с воспалением мозга в возрасте 47 лет.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2857520" cy="335758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9" name="Прямоугольник 8"/>
          <p:cNvSpPr/>
          <p:nvPr/>
        </p:nvSpPr>
        <p:spPr>
          <a:xfrm>
            <a:off x="500034" y="5643578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Он в высшей степени «умел покорять себе умы и проникать в души других», — писал историк М. А. Корф.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14290"/>
            <a:ext cx="850112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762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Кутузов Михаил Илларионович (полная фамилия — Голенищев-Кутузов) </a:t>
            </a:r>
          </a:p>
          <a:p>
            <a:pPr algn="ctr"/>
            <a:r>
              <a:rPr lang="ru-RU" sz="2400" b="1" spc="50" dirty="0" smtClean="0">
                <a:ln w="762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(1745-1813)</a:t>
            </a:r>
            <a:endParaRPr lang="ru-RU" sz="2400" b="1" spc="50" dirty="0">
              <a:ln w="7620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214950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Главнокомандующий русскими армиями во время Отечественной войны 1812 года, первый полный кавалер ордена Святого Георгия. В 1812 г. получил чин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генерал-фельдмаршала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титул светлейшего князя Смоленского.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1428736"/>
            <a:ext cx="671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«Мы Наполеона не победим. Мы его обманем».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1928802"/>
            <a:ext cx="35719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значит слава полководца?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Давным-давно он славой сыт,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вновь у каждого колодца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Навзрыд  Россия голосит!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Вновь у крутого перевала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Враги справляют торжество…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царь, а родина призвала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годину трудную его!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Н.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Рыленков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3214710" cy="307183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714488"/>
            <a:ext cx="5572164" cy="45720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Герой Отечественной войны 1812 года. Солдаты называли Багратиона «Орел». </a:t>
            </a: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«На него находили минуты вдохновения. Огонь сражения зажигал что-то в душе его»,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рассказывали очевидцы. Багратион, будучи одним из наиболее способных учеников Суворова, помнил его наказ: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«...прямо нападать на противника с самой чувствительной для него стороны, а не сходиться, робко пробираясь окольными дорогами...».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25 сентября 1812 года Пётр Иванович Багратион умер от гангрены, спустя 18 дней после ранения.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85728"/>
            <a:ext cx="58394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Багратион Петр Иванович (1765-1812)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928670"/>
            <a:ext cx="7648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«Багратион – лучший  генерал русской армии», - говорил Наполеон.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2857520" cy="35719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285984" y="857232"/>
            <a:ext cx="4616180" cy="30296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1" name="Прямоугольник 10"/>
          <p:cNvSpPr/>
          <p:nvPr/>
        </p:nvSpPr>
        <p:spPr>
          <a:xfrm>
            <a:off x="1428728" y="285728"/>
            <a:ext cx="65201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Русский  батюшка Василий Васильковский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995678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в 1778 году. В Отечественную войну 1812 года в ходе боя исповедовал и причащал раненых и умирающих русских солдат и офицеров. Был ранен в щеку, позже взрывом ему оторвало мизинец, еще немного и Василий получил ранение в ногу. Император Александр </a:t>
            </a:r>
            <a:r>
              <a:rPr lang="en-US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наградил Василия орденом Святого Георгия IV степени. Точная дата смерти священника героя не известна. Одни утверждают, что он умер от ран в ноябре 1813 года. Другие говорят, что батюшка погиб во время похода во Францию, то есть годом позже.</a:t>
            </a:r>
          </a:p>
          <a:p>
            <a:pPr algn="just"/>
            <a:endParaRPr lang="en-US" sz="20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714744" y="1643050"/>
            <a:ext cx="51435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Военную службу начал в 15 лет унтер-офицером. Один из четырех полных кавалеров ордена Святого Георгия.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января 1810 года — военный министр. 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Главнокомандующий 1-й Западной армией в начальный период Отечественной войны 1812 года, а в июле-августе фактически всеми действующими русскими армиями. Барклай </a:t>
            </a:r>
            <a:r>
              <a:rPr lang="ru-RU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проявил редкостную храбрость. </a:t>
            </a:r>
            <a:endParaRPr lang="ru-RU" sz="20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смерти Кутузова в 1813 году вновь был назначен главнокомандующим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Умер </a:t>
            </a:r>
            <a:r>
              <a:rPr lang="ru-RU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1818 году на 57-м году жизни.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214290"/>
            <a:ext cx="60018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огданович 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арклай  де Толли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(1761 – 1818)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2928958" cy="385765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2214554"/>
            <a:ext cx="4429156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Среди других героев-партизан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Отметим только имена.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в историю вписались,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подвиг знает вся страна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91708">
            <a:off x="358178" y="3693154"/>
            <a:ext cx="2396451" cy="2741101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3166">
            <a:off x="6365308" y="3573566"/>
            <a:ext cx="2521281" cy="2894475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48700">
            <a:off x="365621" y="200886"/>
            <a:ext cx="2403786" cy="2417243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7" name="Рисунок 1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578002">
            <a:off x="6602943" y="214480"/>
            <a:ext cx="2354452" cy="2428612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0504D"/>
      </a:accent3>
      <a:accent4>
        <a:srgbClr val="8064A2"/>
      </a:accent4>
      <a:accent5>
        <a:srgbClr val="4BACC6"/>
      </a:accent5>
      <a:accent6>
        <a:srgbClr val="FEB2FF"/>
      </a:accent6>
      <a:hlink>
        <a:srgbClr val="FEB2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2326</TotalTime>
  <Words>1284</Words>
  <Application>Microsoft Office PowerPoint</Application>
  <PresentationFormat>Экран (4:3)</PresentationFormat>
  <Paragraphs>149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Императорский Военный орден Святого Великомученика и Победоносца Георгия (Орден Святого Георгия) — высшая военная награда Российской империи. Учреждён императрицей Екатериной II 26 ноября (7 декабря) 1769 в честь Святого Георгия для отличия офицеров за заслуги на поле боя.  Имел четыре степени отличия. </vt:lpstr>
      <vt:lpstr>Слайд 14</vt:lpstr>
      <vt:lpstr>Ресурсы Интернет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248</cp:revision>
  <dcterms:created xsi:type="dcterms:W3CDTF">2012-03-29T09:32:26Z</dcterms:created>
  <dcterms:modified xsi:type="dcterms:W3CDTF">2014-10-29T11:54:59Z</dcterms:modified>
</cp:coreProperties>
</file>